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0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</p:sldIdLst>
  <p:sldSz cx="9144000" cy="5143500" type="screen16x9"/>
  <p:notesSz cx="6858000" cy="9144000"/>
  <p:embeddedFontLst>
    <p:embeddedFont>
      <p:font typeface="Lato" panose="020F0502020204030203" pitchFamily="34" charset="0"/>
      <p:regular r:id="rId51"/>
      <p:bold r:id="rId52"/>
      <p:italic r:id="rId53"/>
      <p:boldItalic r:id="rId54"/>
    </p:embeddedFont>
    <p:embeddedFont>
      <p:font typeface="Microsoft JhengHei UI" panose="020B0604030504040204" pitchFamily="34" charset="-120"/>
      <p:regular r:id="rId55"/>
      <p:bold r:id="rId56"/>
    </p:embeddedFont>
    <p:embeddedFont>
      <p:font typeface="Montserrat" panose="00000500000000000000" pitchFamily="2" charset="0"/>
      <p:regular r:id="rId57"/>
      <p:bold r:id="rId58"/>
      <p:italic r:id="rId59"/>
      <p:boldItalic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91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8007</TotalTime>
  <Words>1208</Words>
  <Application>Microsoft Office PowerPoint</Application>
  <PresentationFormat>On-screen Show (16:9)</PresentationFormat>
  <Paragraphs>222</Paragraphs>
  <Slides>48</Slides>
  <Notes>48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Microsoft JhengHei UI</vt:lpstr>
      <vt:lpstr>Lato</vt:lpstr>
      <vt:lpstr>Montserrat</vt:lpstr>
      <vt:lpstr>Arial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32</cp:revision>
  <dcterms:modified xsi:type="dcterms:W3CDTF">2022-06-26T21:44:12Z</dcterms:modified>
</cp:coreProperties>
</file>